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322" r:id="rId4"/>
    <p:sldId id="306" r:id="rId5"/>
    <p:sldId id="337" r:id="rId6"/>
    <p:sldId id="343" r:id="rId7"/>
    <p:sldId id="342" r:id="rId8"/>
    <p:sldId id="348" r:id="rId9"/>
    <p:sldId id="332" r:id="rId10"/>
    <p:sldId id="351" r:id="rId11"/>
    <p:sldId id="325" r:id="rId12"/>
    <p:sldId id="347" r:id="rId13"/>
    <p:sldId id="346" r:id="rId14"/>
    <p:sldId id="345" r:id="rId15"/>
    <p:sldId id="341" r:id="rId16"/>
    <p:sldId id="340" r:id="rId17"/>
    <p:sldId id="339" r:id="rId18"/>
    <p:sldId id="338" r:id="rId19"/>
    <p:sldId id="324" r:id="rId20"/>
    <p:sldId id="349" r:id="rId21"/>
    <p:sldId id="352" r:id="rId22"/>
    <p:sldId id="350" r:id="rId23"/>
    <p:sldId id="260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CCE367-9E0B-E872-2AAA-788AD93D246E}" v="53" dt="2021-01-23T08:56:32.873"/>
    <p1510:client id="{B5538370-87DB-ACF4-C005-C741B2D114CE}" v="420" dt="2021-01-11T13:47:30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32CCE367-9E0B-E872-2AAA-788AD93D246E}"/>
    <pc:docChg chg="modSld">
      <pc:chgData name="Thomas Uijtdewilligen" userId="S::t.uijtdewilligen@hoekschlyceum.nl::ef7a3cea-6a66-4513-bcc0-619dc1269eea" providerId="AD" clId="Web-{32CCE367-9E0B-E872-2AAA-788AD93D246E}" dt="2021-01-23T08:56:32.873" v="30" actId="20577"/>
      <pc:docMkLst>
        <pc:docMk/>
      </pc:docMkLst>
      <pc:sldChg chg="modSp">
        <pc:chgData name="Thomas Uijtdewilligen" userId="S::t.uijtdewilligen@hoekschlyceum.nl::ef7a3cea-6a66-4513-bcc0-619dc1269eea" providerId="AD" clId="Web-{32CCE367-9E0B-E872-2AAA-788AD93D246E}" dt="2021-01-23T08:47:40.516" v="4" actId="20577"/>
        <pc:sldMkLst>
          <pc:docMk/>
          <pc:sldMk cId="2540137477" sldId="341"/>
        </pc:sldMkLst>
        <pc:spChg chg="mod">
          <ac:chgData name="Thomas Uijtdewilligen" userId="S::t.uijtdewilligen@hoekschlyceum.nl::ef7a3cea-6a66-4513-bcc0-619dc1269eea" providerId="AD" clId="Web-{32CCE367-9E0B-E872-2AAA-788AD93D246E}" dt="2021-01-23T08:47:40.516" v="4" actId="20577"/>
          <ac:spMkLst>
            <pc:docMk/>
            <pc:sldMk cId="2540137477" sldId="341"/>
            <ac:spMk id="6" creationId="{00000000-0000-0000-0000-000000000000}"/>
          </ac:spMkLst>
        </pc:spChg>
      </pc:sldChg>
      <pc:sldChg chg="modSp">
        <pc:chgData name="Thomas Uijtdewilligen" userId="S::t.uijtdewilligen@hoekschlyceum.nl::ef7a3cea-6a66-4513-bcc0-619dc1269eea" providerId="AD" clId="Web-{32CCE367-9E0B-E872-2AAA-788AD93D246E}" dt="2021-01-23T08:56:32.873" v="30" actId="20577"/>
        <pc:sldMkLst>
          <pc:docMk/>
          <pc:sldMk cId="3290217623" sldId="349"/>
        </pc:sldMkLst>
        <pc:spChg chg="mod">
          <ac:chgData name="Thomas Uijtdewilligen" userId="S::t.uijtdewilligen@hoekschlyceum.nl::ef7a3cea-6a66-4513-bcc0-619dc1269eea" providerId="AD" clId="Web-{32CCE367-9E0B-E872-2AAA-788AD93D246E}" dt="2021-01-23T08:56:32.873" v="30" actId="20577"/>
          <ac:spMkLst>
            <pc:docMk/>
            <pc:sldMk cId="3290217623" sldId="349"/>
            <ac:spMk id="2" creationId="{00000000-0000-0000-0000-000000000000}"/>
          </ac:spMkLst>
        </pc:spChg>
      </pc:sldChg>
    </pc:docChg>
  </pc:docChgLst>
  <pc:docChgLst>
    <pc:chgData name="Thomas Uijtdewilligen" userId="S::t.uijtdewilligen@hoekschlyceum.nl::ef7a3cea-6a66-4513-bcc0-619dc1269eea" providerId="AD" clId="Web-{B5538370-87DB-ACF4-C005-C741B2D114CE}"/>
    <pc:docChg chg="addSld delSld modSld sldOrd">
      <pc:chgData name="Thomas Uijtdewilligen" userId="S::t.uijtdewilligen@hoekschlyceum.nl::ef7a3cea-6a66-4513-bcc0-619dc1269eea" providerId="AD" clId="Web-{B5538370-87DB-ACF4-C005-C741B2D114CE}" dt="2021-01-11T13:47:30.797" v="409"/>
      <pc:docMkLst>
        <pc:docMk/>
      </pc:docMkLst>
      <pc:sldChg chg="delSp">
        <pc:chgData name="Thomas Uijtdewilligen" userId="S::t.uijtdewilligen@hoekschlyceum.nl::ef7a3cea-6a66-4513-bcc0-619dc1269eea" providerId="AD" clId="Web-{B5538370-87DB-ACF4-C005-C741B2D114CE}" dt="2021-01-11T13:34:39.107" v="0"/>
        <pc:sldMkLst>
          <pc:docMk/>
          <pc:sldMk cId="948481580" sldId="256"/>
        </pc:sldMkLst>
        <pc:picChg chg="del">
          <ac:chgData name="Thomas Uijtdewilligen" userId="S::t.uijtdewilligen@hoekschlyceum.nl::ef7a3cea-6a66-4513-bcc0-619dc1269eea" providerId="AD" clId="Web-{B5538370-87DB-ACF4-C005-C741B2D114CE}" dt="2021-01-11T13:34:39.107" v="0"/>
          <ac:picMkLst>
            <pc:docMk/>
            <pc:sldMk cId="948481580" sldId="256"/>
            <ac:picMk id="2050" creationId="{AF6B6B0B-FC8A-432F-BA25-26B2626B0FC6}"/>
          </ac:picMkLst>
        </pc:picChg>
      </pc:sldChg>
      <pc:sldChg chg="del">
        <pc:chgData name="Thomas Uijtdewilligen" userId="S::t.uijtdewilligen@hoekschlyceum.nl::ef7a3cea-6a66-4513-bcc0-619dc1269eea" providerId="AD" clId="Web-{B5538370-87DB-ACF4-C005-C741B2D114CE}" dt="2021-01-11T13:43:59.870" v="350"/>
        <pc:sldMkLst>
          <pc:docMk/>
          <pc:sldMk cId="2266524611" sldId="261"/>
        </pc:sldMkLst>
      </pc:sldChg>
      <pc:sldChg chg="modSp">
        <pc:chgData name="Thomas Uijtdewilligen" userId="S::t.uijtdewilligen@hoekschlyceum.nl::ef7a3cea-6a66-4513-bcc0-619dc1269eea" providerId="AD" clId="Web-{B5538370-87DB-ACF4-C005-C741B2D114CE}" dt="2021-01-11T13:47:23.062" v="408" actId="20577"/>
        <pc:sldMkLst>
          <pc:docMk/>
          <pc:sldMk cId="3917148449" sldId="306"/>
        </pc:sldMkLst>
        <pc:spChg chg="mod">
          <ac:chgData name="Thomas Uijtdewilligen" userId="S::t.uijtdewilligen@hoekschlyceum.nl::ef7a3cea-6a66-4513-bcc0-619dc1269eea" providerId="AD" clId="Web-{B5538370-87DB-ACF4-C005-C741B2D114CE}" dt="2021-01-11T13:47:23.062" v="408" actId="20577"/>
          <ac:spMkLst>
            <pc:docMk/>
            <pc:sldMk cId="3917148449" sldId="306"/>
            <ac:spMk id="6" creationId="{00000000-0000-0000-0000-000000000000}"/>
          </ac:spMkLst>
        </pc:spChg>
      </pc:sldChg>
      <pc:sldChg chg="addSp modSp">
        <pc:chgData name="Thomas Uijtdewilligen" userId="S::t.uijtdewilligen@hoekschlyceum.nl::ef7a3cea-6a66-4513-bcc0-619dc1269eea" providerId="AD" clId="Web-{B5538370-87DB-ACF4-C005-C741B2D114CE}" dt="2021-01-11T13:44:42.402" v="358" actId="14100"/>
        <pc:sldMkLst>
          <pc:docMk/>
          <pc:sldMk cId="400201358" sldId="322"/>
        </pc:sldMkLst>
        <pc:spChg chg="mod">
          <ac:chgData name="Thomas Uijtdewilligen" userId="S::t.uijtdewilligen@hoekschlyceum.nl::ef7a3cea-6a66-4513-bcc0-619dc1269eea" providerId="AD" clId="Web-{B5538370-87DB-ACF4-C005-C741B2D114CE}" dt="2021-01-11T13:44:38.902" v="355" actId="20577"/>
          <ac:spMkLst>
            <pc:docMk/>
            <pc:sldMk cId="400201358" sldId="322"/>
            <ac:spMk id="3" creationId="{00000000-0000-0000-0000-000000000000}"/>
          </ac:spMkLst>
        </pc:spChg>
        <pc:picChg chg="add mod">
          <ac:chgData name="Thomas Uijtdewilligen" userId="S::t.uijtdewilligen@hoekschlyceum.nl::ef7a3cea-6a66-4513-bcc0-619dc1269eea" providerId="AD" clId="Web-{B5538370-87DB-ACF4-C005-C741B2D114CE}" dt="2021-01-11T13:44:42.402" v="358" actId="14100"/>
          <ac:picMkLst>
            <pc:docMk/>
            <pc:sldMk cId="400201358" sldId="322"/>
            <ac:picMk id="6" creationId="{88FBE1C2-AD48-48AA-941B-2A88FBB3EC1B}"/>
          </ac:picMkLst>
        </pc:picChg>
      </pc:sldChg>
      <pc:sldChg chg="modSp ord">
        <pc:chgData name="Thomas Uijtdewilligen" userId="S::t.uijtdewilligen@hoekschlyceum.nl::ef7a3cea-6a66-4513-bcc0-619dc1269eea" providerId="AD" clId="Web-{B5538370-87DB-ACF4-C005-C741B2D114CE}" dt="2021-01-11T13:40:15.084" v="80" actId="20577"/>
        <pc:sldMkLst>
          <pc:docMk/>
          <pc:sldMk cId="1798070598" sldId="325"/>
        </pc:sldMkLst>
        <pc:spChg chg="mod">
          <ac:chgData name="Thomas Uijtdewilligen" userId="S::t.uijtdewilligen@hoekschlyceum.nl::ef7a3cea-6a66-4513-bcc0-619dc1269eea" providerId="AD" clId="Web-{B5538370-87DB-ACF4-C005-C741B2D114CE}" dt="2021-01-11T13:40:15.084" v="80" actId="20577"/>
          <ac:spMkLst>
            <pc:docMk/>
            <pc:sldMk cId="1798070598" sldId="325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B5538370-87DB-ACF4-C005-C741B2D114CE}" dt="2021-01-11T13:40:09.677" v="75" actId="1076"/>
          <ac:spMkLst>
            <pc:docMk/>
            <pc:sldMk cId="1798070598" sldId="325"/>
            <ac:spMk id="7" creationId="{0378CC16-72F0-4537-B144-8E84DECDB25F}"/>
          </ac:spMkLst>
        </pc:spChg>
      </pc:sldChg>
      <pc:sldChg chg="ord">
        <pc:chgData name="Thomas Uijtdewilligen" userId="S::t.uijtdewilligen@hoekschlyceum.nl::ef7a3cea-6a66-4513-bcc0-619dc1269eea" providerId="AD" clId="Web-{B5538370-87DB-ACF4-C005-C741B2D114CE}" dt="2021-01-11T13:38:03.081" v="38"/>
        <pc:sldMkLst>
          <pc:docMk/>
          <pc:sldMk cId="3561616885" sldId="332"/>
        </pc:sldMkLst>
      </pc:sldChg>
      <pc:sldChg chg="del">
        <pc:chgData name="Thomas Uijtdewilligen" userId="S::t.uijtdewilligen@hoekschlyceum.nl::ef7a3cea-6a66-4513-bcc0-619dc1269eea" providerId="AD" clId="Web-{B5538370-87DB-ACF4-C005-C741B2D114CE}" dt="2021-01-11T13:34:50.514" v="1"/>
        <pc:sldMkLst>
          <pc:docMk/>
          <pc:sldMk cId="3770325236" sldId="336"/>
        </pc:sldMkLst>
      </pc:sldChg>
      <pc:sldChg chg="del">
        <pc:chgData name="Thomas Uijtdewilligen" userId="S::t.uijtdewilligen@hoekschlyceum.nl::ef7a3cea-6a66-4513-bcc0-619dc1269eea" providerId="AD" clId="Web-{B5538370-87DB-ACF4-C005-C741B2D114CE}" dt="2021-01-11T13:43:57.479" v="349"/>
        <pc:sldMkLst>
          <pc:docMk/>
          <pc:sldMk cId="1760304018" sldId="344"/>
        </pc:sldMkLst>
      </pc:sldChg>
      <pc:sldChg chg="modSp add ord replId">
        <pc:chgData name="Thomas Uijtdewilligen" userId="S::t.uijtdewilligen@hoekschlyceum.nl::ef7a3cea-6a66-4513-bcc0-619dc1269eea" providerId="AD" clId="Web-{B5538370-87DB-ACF4-C005-C741B2D114CE}" dt="2021-01-11T13:46:19.420" v="388" actId="1076"/>
        <pc:sldMkLst>
          <pc:docMk/>
          <pc:sldMk cId="2580155007" sldId="345"/>
        </pc:sldMkLst>
        <pc:spChg chg="mod">
          <ac:chgData name="Thomas Uijtdewilligen" userId="S::t.uijtdewilligen@hoekschlyceum.nl::ef7a3cea-6a66-4513-bcc0-619dc1269eea" providerId="AD" clId="Web-{B5538370-87DB-ACF4-C005-C741B2D114CE}" dt="2021-01-11T13:46:19.420" v="388" actId="1076"/>
          <ac:spMkLst>
            <pc:docMk/>
            <pc:sldMk cId="2580155007" sldId="345"/>
            <ac:spMk id="6" creationId="{00000000-0000-0000-0000-000000000000}"/>
          </ac:spMkLst>
        </pc:spChg>
      </pc:sldChg>
      <pc:sldChg chg="addSp modSp add ord replId">
        <pc:chgData name="Thomas Uijtdewilligen" userId="S::t.uijtdewilligen@hoekschlyceum.nl::ef7a3cea-6a66-4513-bcc0-619dc1269eea" providerId="AD" clId="Web-{B5538370-87DB-ACF4-C005-C741B2D114CE}" dt="2021-01-11T13:45:17.809" v="366" actId="14100"/>
        <pc:sldMkLst>
          <pc:docMk/>
          <pc:sldMk cId="1337460562" sldId="346"/>
        </pc:sldMkLst>
        <pc:spChg chg="mod">
          <ac:chgData name="Thomas Uijtdewilligen" userId="S::t.uijtdewilligen@hoekschlyceum.nl::ef7a3cea-6a66-4513-bcc0-619dc1269eea" providerId="AD" clId="Web-{B5538370-87DB-ACF4-C005-C741B2D114CE}" dt="2021-01-11T13:45:14.231" v="365" actId="1076"/>
          <ac:spMkLst>
            <pc:docMk/>
            <pc:sldMk cId="1337460562" sldId="346"/>
            <ac:spMk id="3" creationId="{00000000-0000-0000-0000-000000000000}"/>
          </ac:spMkLst>
        </pc:spChg>
        <pc:picChg chg="add mod">
          <ac:chgData name="Thomas Uijtdewilligen" userId="S::t.uijtdewilligen@hoekschlyceum.nl::ef7a3cea-6a66-4513-bcc0-619dc1269eea" providerId="AD" clId="Web-{B5538370-87DB-ACF4-C005-C741B2D114CE}" dt="2021-01-11T13:45:17.809" v="366" actId="14100"/>
          <ac:picMkLst>
            <pc:docMk/>
            <pc:sldMk cId="1337460562" sldId="346"/>
            <ac:picMk id="6" creationId="{E6531FA5-AD5C-42D2-A8D6-487AE411B0DB}"/>
          </ac:picMkLst>
        </pc:picChg>
      </pc:sldChg>
      <pc:sldChg chg="add ord replId">
        <pc:chgData name="Thomas Uijtdewilligen" userId="S::t.uijtdewilligen@hoekschlyceum.nl::ef7a3cea-6a66-4513-bcc0-619dc1269eea" providerId="AD" clId="Web-{B5538370-87DB-ACF4-C005-C741B2D114CE}" dt="2021-01-11T13:37:16.173" v="33"/>
        <pc:sldMkLst>
          <pc:docMk/>
          <pc:sldMk cId="4124542568" sldId="347"/>
        </pc:sldMkLst>
      </pc:sldChg>
      <pc:sldChg chg="add ord replId">
        <pc:chgData name="Thomas Uijtdewilligen" userId="S::t.uijtdewilligen@hoekschlyceum.nl::ef7a3cea-6a66-4513-bcc0-619dc1269eea" providerId="AD" clId="Web-{B5538370-87DB-ACF4-C005-C741B2D114CE}" dt="2021-01-11T13:37:26.924" v="35"/>
        <pc:sldMkLst>
          <pc:docMk/>
          <pc:sldMk cId="356475527" sldId="348"/>
        </pc:sldMkLst>
      </pc:sldChg>
      <pc:sldChg chg="add replId">
        <pc:chgData name="Thomas Uijtdewilligen" userId="S::t.uijtdewilligen@hoekschlyceum.nl::ef7a3cea-6a66-4513-bcc0-619dc1269eea" providerId="AD" clId="Web-{B5538370-87DB-ACF4-C005-C741B2D114CE}" dt="2021-01-11T13:37:35.783" v="36"/>
        <pc:sldMkLst>
          <pc:docMk/>
          <pc:sldMk cId="3290217623" sldId="349"/>
        </pc:sldMkLst>
      </pc:sldChg>
      <pc:sldChg chg="modSp add replId">
        <pc:chgData name="Thomas Uijtdewilligen" userId="S::t.uijtdewilligen@hoekschlyceum.nl::ef7a3cea-6a66-4513-bcc0-619dc1269eea" providerId="AD" clId="Web-{B5538370-87DB-ACF4-C005-C741B2D114CE}" dt="2021-01-11T13:39:59.599" v="71" actId="20577"/>
        <pc:sldMkLst>
          <pc:docMk/>
          <pc:sldMk cId="3294774885" sldId="350"/>
        </pc:sldMkLst>
        <pc:spChg chg="mod">
          <ac:chgData name="Thomas Uijtdewilligen" userId="S::t.uijtdewilligen@hoekschlyceum.nl::ef7a3cea-6a66-4513-bcc0-619dc1269eea" providerId="AD" clId="Web-{B5538370-87DB-ACF4-C005-C741B2D114CE}" dt="2021-01-11T13:39:59.599" v="71" actId="20577"/>
          <ac:spMkLst>
            <pc:docMk/>
            <pc:sldMk cId="3294774885" sldId="350"/>
            <ac:spMk id="3" creationId="{00000000-0000-0000-0000-000000000000}"/>
          </ac:spMkLst>
        </pc:spChg>
      </pc:sldChg>
      <pc:sldChg chg="modSp new ord">
        <pc:chgData name="Thomas Uijtdewilligen" userId="S::t.uijtdewilligen@hoekschlyceum.nl::ef7a3cea-6a66-4513-bcc0-619dc1269eea" providerId="AD" clId="Web-{B5538370-87DB-ACF4-C005-C741B2D114CE}" dt="2021-01-11T13:47:30.797" v="409"/>
        <pc:sldMkLst>
          <pc:docMk/>
          <pc:sldMk cId="1764561740" sldId="351"/>
        </pc:sldMkLst>
        <pc:spChg chg="mod">
          <ac:chgData name="Thomas Uijtdewilligen" userId="S::t.uijtdewilligen@hoekschlyceum.nl::ef7a3cea-6a66-4513-bcc0-619dc1269eea" providerId="AD" clId="Web-{B5538370-87DB-ACF4-C005-C741B2D114CE}" dt="2021-01-11T13:42:16.524" v="325" actId="20577"/>
          <ac:spMkLst>
            <pc:docMk/>
            <pc:sldMk cId="1764561740" sldId="351"/>
            <ac:spMk id="2" creationId="{47767A0D-F8DF-4004-9369-6A4D7B74C0A7}"/>
          </ac:spMkLst>
        </pc:spChg>
        <pc:spChg chg="mod">
          <ac:chgData name="Thomas Uijtdewilligen" userId="S::t.uijtdewilligen@hoekschlyceum.nl::ef7a3cea-6a66-4513-bcc0-619dc1269eea" providerId="AD" clId="Web-{B5538370-87DB-ACF4-C005-C741B2D114CE}" dt="2021-01-11T13:43:25.322" v="344" actId="20577"/>
          <ac:spMkLst>
            <pc:docMk/>
            <pc:sldMk cId="1764561740" sldId="351"/>
            <ac:spMk id="3" creationId="{7E17A92C-B1EF-4CF9-A266-05468A19939C}"/>
          </ac:spMkLst>
        </pc:spChg>
      </pc:sldChg>
      <pc:sldChg chg="modSp add ord replId">
        <pc:chgData name="Thomas Uijtdewilligen" userId="S::t.uijtdewilligen@hoekschlyceum.nl::ef7a3cea-6a66-4513-bcc0-619dc1269eea" providerId="AD" clId="Web-{B5538370-87DB-ACF4-C005-C741B2D114CE}" dt="2021-01-11T13:43:46.010" v="348" actId="20577"/>
        <pc:sldMkLst>
          <pc:docMk/>
          <pc:sldMk cId="1534699718" sldId="352"/>
        </pc:sldMkLst>
        <pc:spChg chg="mod">
          <ac:chgData name="Thomas Uijtdewilligen" userId="S::t.uijtdewilligen@hoekschlyceum.nl::ef7a3cea-6a66-4513-bcc0-619dc1269eea" providerId="AD" clId="Web-{B5538370-87DB-ACF4-C005-C741B2D114CE}" dt="2021-01-11T13:43:46.010" v="348" actId="20577"/>
          <ac:spMkLst>
            <pc:docMk/>
            <pc:sldMk cId="1534699718" sldId="352"/>
            <ac:spMk id="3" creationId="{7E17A92C-B1EF-4CF9-A266-05468A19939C}"/>
          </ac:spMkLst>
        </pc:spChg>
      </pc:sldChg>
    </pc:docChg>
  </pc:docChgLst>
  <pc:docChgLst>
    <pc:chgData clId="Web-{B5538370-87DB-ACF4-C005-C741B2D114CE}"/>
    <pc:docChg chg="modSld">
      <pc:chgData name="" userId="" providerId="" clId="Web-{B5538370-87DB-ACF4-C005-C741B2D114CE}" dt="2021-01-11T13:34:36.623" v="0" actId="1076"/>
      <pc:docMkLst>
        <pc:docMk/>
      </pc:docMkLst>
      <pc:sldChg chg="modSp">
        <pc:chgData name="" userId="" providerId="" clId="Web-{B5538370-87DB-ACF4-C005-C741B2D114CE}" dt="2021-01-11T13:34:36.623" v="0" actId="1076"/>
        <pc:sldMkLst>
          <pc:docMk/>
          <pc:sldMk cId="948481580" sldId="256"/>
        </pc:sldMkLst>
        <pc:picChg chg="mod">
          <ac:chgData name="" userId="" providerId="" clId="Web-{B5538370-87DB-ACF4-C005-C741B2D114CE}" dt="2021-01-11T13:34:36.623" v="0" actId="1076"/>
          <ac:picMkLst>
            <pc:docMk/>
            <pc:sldMk cId="948481580" sldId="256"/>
            <ac:picMk id="2050" creationId="{AF6B6B0B-FC8A-432F-BA25-26B2626B0F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23-1-2021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6C3E-9FEE-47A8-896C-32A60FE564B3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0D25-C496-400C-A511-2F749BB0A840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DE0-4AB8-48AD-A99D-F14B7162CB19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A921-8F65-4E0E-90F1-4B53801CFEF7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0EEF9-3EC9-438F-B7C7-44ACCD36BE99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F133C-B41A-4434-8C8C-DFDA43C62ADF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B6B3-1DF0-4251-ADAD-E6A3258CA30D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1C1-E6E6-4B7B-B792-412294C85CE2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C6E3-3137-4B2F-B23F-D8FD55534FF4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97210-AF2A-463E-BE83-12CC59DDA8BC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Aardrijkskunde leerjaar 4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3.4 Verstedelijking van het bestuur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zaterdag 23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pic>
        <p:nvPicPr>
          <p:cNvPr id="8" name="Picture 2" descr="Afbeeldingsresultaat voor de stad van de toekomst&quot;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11" y="2912806"/>
            <a:ext cx="5650762" cy="4732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Maken werkboek 3.4  ( 1 t/m 3)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-104775" y="-1459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Overleggen mag op fluistertoon</a:t>
            </a:r>
          </a:p>
          <a:p>
            <a:pPr marL="0" indent="0">
              <a:buNone/>
            </a:pPr>
            <a:r>
              <a:rPr lang="nl-NL" b="1" dirty="0"/>
              <a:t>Lukt dit niet? -&gt; Volledige stilte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807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9"/>
            <a:ext cx="5946579" cy="975436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Goedendag,</a:t>
            </a:r>
            <a:br>
              <a:rPr lang="nl-NL" sz="6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>
                <a:solidFill>
                  <a:srgbClr val="000000"/>
                </a:solidFill>
              </a:rPr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NL" sz="5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3.4 Verstedelijking van het bestuur</a:t>
            </a:r>
            <a:endParaRPr lang="nl-NL" sz="4400" dirty="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D217073-C900-4EB8-B4B8-64CB9BAC3064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zaterdag 23 januari 2021</a:t>
            </a:fld>
            <a:endParaRPr lang="nl-NL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93676" y="5814049"/>
            <a:ext cx="4938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8249"/>
            <a:ext cx="4114800" cy="365125"/>
          </a:xfrm>
        </p:spPr>
        <p:txBody>
          <a:bodyPr/>
          <a:lstStyle/>
          <a:p>
            <a:r>
              <a:rPr lang="nl-NL"/>
              <a:t>Aardrijkskunde leerjaar 4</a:t>
            </a:r>
            <a:endParaRPr lang="nl-NL" dirty="0"/>
          </a:p>
        </p:txBody>
      </p:sp>
      <p:pic>
        <p:nvPicPr>
          <p:cNvPr id="8" name="Picture 2" descr="Afbeeldingsresultaat voor de stad van de toekomst&quot;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11" y="2912806"/>
            <a:ext cx="5650762" cy="4732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4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26988"/>
            <a:ext cx="13086347" cy="132556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Wat weet je aan het einde van deze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812" y="687137"/>
            <a:ext cx="124165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r>
              <a:rPr lang="nl-NL" dirty="0"/>
              <a:t>Je begrijpt welke gevolgen stedelijke vernieuwing heeft op de woningvoorraad en bevolkingssamenstelling van een wijk.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Je kunt de belangen van verschillende bevolkingsgroepen tegen elkaar afwegen.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6393-4A66-4A2A-A86E-BB6966AA4373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E6531FA5-AD5C-42D2-A8D6-487AE411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367" y="3374770"/>
            <a:ext cx="12252542" cy="35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6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5800" y="-281317"/>
            <a:ext cx="10515600" cy="110780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67428" y="826487"/>
            <a:ext cx="11819709" cy="53667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l-NL" b="1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51B-968A-4466-A302-226109881F16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74812" y="411394"/>
            <a:ext cx="12416588" cy="6441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43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dirty="0"/>
              <a:t>Herstructurering= </a:t>
            </a:r>
            <a:r>
              <a:rPr lang="nl-NL" sz="4300" dirty="0"/>
              <a:t>slopen van slechte huurwoningen, koopwoningen ervoor in de plaats</a:t>
            </a:r>
            <a:endParaRPr lang="nl-NL" sz="4300">
              <a:cs typeface="Calibri"/>
            </a:endParaRPr>
          </a:p>
          <a:p>
            <a:pPr marL="0" indent="0">
              <a:buNone/>
            </a:pPr>
            <a:endParaRPr lang="nl-NL" sz="4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err="1"/>
              <a:t>Naoorloogse</a:t>
            </a:r>
            <a:r>
              <a:rPr lang="nl-NL" sz="4300" b="1" dirty="0"/>
              <a:t> wijken=</a:t>
            </a:r>
            <a:r>
              <a:rPr lang="nl-NL" sz="4300" dirty="0"/>
              <a:t>Wijken tussen 1950 en 1970</a:t>
            </a:r>
            <a:endParaRPr lang="nl-NL" sz="4300" b="1">
              <a:cs typeface="Calibri"/>
            </a:endParaRPr>
          </a:p>
          <a:p>
            <a:pPr marL="0" indent="0">
              <a:buNone/>
            </a:pPr>
            <a:endParaRPr lang="nl-NL" sz="4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dirty="0"/>
              <a:t>Gentrificatie= </a:t>
            </a:r>
            <a:r>
              <a:rPr lang="nl-NL" sz="4300" dirty="0"/>
              <a:t>verandering in bevolkingssamenstelling en voorzieningen in een wijk</a:t>
            </a:r>
            <a:endParaRPr lang="nl-NL" sz="4300">
              <a:cs typeface="Calibri"/>
            </a:endParaRPr>
          </a:p>
          <a:p>
            <a:pPr marL="0" indent="0">
              <a:buNone/>
            </a:pPr>
            <a:endParaRPr lang="nl-NL" sz="4300" dirty="0">
              <a:cs typeface="Calibri"/>
            </a:endParaRPr>
          </a:p>
          <a:p>
            <a:pPr marL="0" indent="0">
              <a:buNone/>
            </a:pPr>
            <a:r>
              <a:rPr lang="nl-NL" sz="4300" b="1" dirty="0"/>
              <a:t>Segregatie=</a:t>
            </a:r>
            <a:r>
              <a:rPr lang="nl-NL" sz="4300" dirty="0"/>
              <a:t> Het gescheiden wonen van bevolkingsgroepen</a:t>
            </a:r>
            <a:endParaRPr lang="nl-NL" sz="4300" b="1"/>
          </a:p>
          <a:p>
            <a:pPr marL="0" indent="0">
              <a:buFont typeface="Arial" panose="020B0604020202020204" pitchFamily="34" charset="0"/>
              <a:buNone/>
            </a:pPr>
            <a:endParaRPr lang="nl-NL" sz="43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dirty="0"/>
              <a:t>Etnische achtergrond=</a:t>
            </a:r>
            <a:r>
              <a:rPr lang="nl-NL" sz="4300" dirty="0"/>
              <a:t> sociaal culturele identiteit, vaak gebaseerd op herkomst van ouders</a:t>
            </a:r>
            <a:endParaRPr lang="nl-NL" sz="4300" b="1">
              <a:cs typeface="Calibri"/>
            </a:endParaRPr>
          </a:p>
          <a:p>
            <a:pPr marL="0" indent="0">
              <a:buNone/>
            </a:pPr>
            <a:endParaRPr lang="nl-NL" sz="4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dirty="0"/>
              <a:t>Vinex-wijken= </a:t>
            </a:r>
            <a:r>
              <a:rPr lang="nl-NL" sz="4300" dirty="0"/>
              <a:t>nieuwbouwwijken aan de rand van de stad na 1990</a:t>
            </a:r>
            <a:endParaRPr lang="nl-NL" sz="4300">
              <a:cs typeface="Calibri"/>
            </a:endParaRPr>
          </a:p>
          <a:p>
            <a:pPr marL="0" indent="0">
              <a:buNone/>
            </a:pPr>
            <a:endParaRPr lang="nl-NL" sz="43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dirty="0"/>
              <a:t>Autochtone= </a:t>
            </a:r>
            <a:r>
              <a:rPr lang="nl-NL" sz="4300" dirty="0"/>
              <a:t>de oorspronkelijke bevolking</a:t>
            </a:r>
            <a:endParaRPr lang="nl-NL" sz="4300">
              <a:cs typeface="Calibri"/>
            </a:endParaRPr>
          </a:p>
          <a:p>
            <a:pPr marL="0" indent="0">
              <a:buNone/>
            </a:pPr>
            <a:endParaRPr lang="nl-NL" sz="43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4300" b="1" dirty="0"/>
              <a:t>Sociaal economische klassen= </a:t>
            </a:r>
            <a:r>
              <a:rPr lang="nl-NL" sz="4300" dirty="0"/>
              <a:t>positie in de maatschappij op inkomen en opleidingsniveau 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endParaRPr lang="nl-NL">
              <a:solidFill>
                <a:schemeClr val="bg2">
                  <a:lumMod val="75000"/>
                </a:schemeClr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15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1950-1970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verpaupering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1980 Vernieuwing</a:t>
            </a:r>
          </a:p>
          <a:p>
            <a:endParaRPr lang="nl-NL" sz="2000" dirty="0"/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urbanisatie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sloop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4098" name="Picture 2" descr="Afbeeldingsresultaat voor wijk uit de jaren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606" y="1311729"/>
            <a:ext cx="4876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684883" y="4588989"/>
            <a:ext cx="5045805" cy="954107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Regering wilde betere huizen</a:t>
            </a:r>
          </a:p>
          <a:p>
            <a:r>
              <a:rPr lang="nl-NL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Veel herstructurering </a:t>
            </a:r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sanering</a:t>
            </a:r>
            <a:endParaRPr lang="nl-NL" sz="2800" b="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13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1950-1970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verpaupering</a:t>
            </a: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Vernieuwing</a:t>
            </a:r>
          </a:p>
          <a:p>
            <a:endParaRPr lang="nl-NL" sz="2000" dirty="0"/>
          </a:p>
          <a:p>
            <a:r>
              <a:rPr lang="nl-NL" sz="2000" dirty="0"/>
              <a:t>1990 urbanisatie</a:t>
            </a:r>
          </a:p>
          <a:p>
            <a:endParaRPr lang="nl-NL" sz="2000" dirty="0"/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sloop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5122" name="Picture 2" descr="Afbeeldingsresultaat voor urbanis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06" y="1607498"/>
            <a:ext cx="5509623" cy="287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390606" y="4486275"/>
            <a:ext cx="68285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stad werd weer trend</a:t>
            </a:r>
          </a:p>
          <a:p>
            <a:r>
              <a:rPr lang="nl-NL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Creatieve sector kwam in bloei</a:t>
            </a:r>
          </a:p>
          <a:p>
            <a:r>
              <a:rPr lang="nl-N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Restaureren van oude woningen door rijke studenten</a:t>
            </a:r>
          </a:p>
        </p:txBody>
      </p:sp>
    </p:spTree>
    <p:extLst>
      <p:ext uri="{BB962C8B-B14F-4D97-AF65-F5344CB8AC3E}">
        <p14:creationId xmlns:p14="http://schemas.microsoft.com/office/powerpoint/2010/main" val="414195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1950-1970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verpaupering</a:t>
            </a: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Vernieuwing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urbanisatie</a:t>
            </a:r>
          </a:p>
          <a:p>
            <a:endParaRPr lang="nl-NL" sz="2000" dirty="0"/>
          </a:p>
          <a:p>
            <a:r>
              <a:rPr lang="nl-NL" sz="2000" dirty="0"/>
              <a:t>1990 sloop </a:t>
            </a:r>
            <a:r>
              <a:rPr lang="nl-NL" sz="2000" dirty="0" err="1"/>
              <a:t>naoorloogse</a:t>
            </a:r>
            <a:r>
              <a:rPr lang="nl-NL" sz="2000" dirty="0"/>
              <a:t> woningen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146" name="Picture 2" descr="Afbeeldingsresultaat voor sloop rijtjeshui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75" y="1254350"/>
            <a:ext cx="4697431" cy="39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950975" y="5201904"/>
            <a:ext cx="61530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Ruimte maken voor nieuwbouw</a:t>
            </a:r>
          </a:p>
        </p:txBody>
      </p:sp>
    </p:spTree>
    <p:extLst>
      <p:ext uri="{BB962C8B-B14F-4D97-AF65-F5344CB8AC3E}">
        <p14:creationId xmlns:p14="http://schemas.microsoft.com/office/powerpoint/2010/main" val="691512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1950-1970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verpaupering</a:t>
            </a: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Vernieuwing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urbanisatie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sloop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/>
          </a:p>
          <a:p>
            <a:r>
              <a:rPr lang="nl-NL" sz="2000" dirty="0"/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7170" name="Picture 2" descr="Afbeeldingsresultaat voor vinex wij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606" y="1065037"/>
            <a:ext cx="6047873" cy="40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169891" y="4958347"/>
            <a:ext cx="6641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Ruimte maar toch in de stad</a:t>
            </a:r>
            <a:br>
              <a:rPr lang="nl-N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Separatisme </a:t>
            </a:r>
            <a:endParaRPr lang="nl-NL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24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192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74 en 75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29021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884" y="26988"/>
            <a:ext cx="13086347" cy="1325563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rgbClr val="0070C0"/>
                </a:solidFill>
              </a:rPr>
              <a:t>Wat weet je aan het einde van deze les?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4812" y="1678781"/>
            <a:ext cx="1241658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Je kent de twee vormen van segregatie in steden.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>
              <a:cs typeface="Calibri" panose="020F0502020204030204"/>
            </a:endParaRPr>
          </a:p>
          <a:p>
            <a:r>
              <a:rPr lang="nl-NL" dirty="0"/>
              <a:t>Je kent de twee vormen van stedelijk vernieuwingsbeleid die vanaf 1980 hebben geleid tot verbetering van de steden.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6393-4A66-4A2A-A86E-BB6966AA4373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Afbeelding 6">
            <a:extLst>
              <a:ext uri="{FF2B5EF4-FFF2-40B4-BE49-F238E27FC236}">
                <a16:creationId xmlns:a16="http://schemas.microsoft.com/office/drawing/2014/main" id="{88FBE1C2-AD48-48AA-941B-2A88FBB3E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06891"/>
            <a:ext cx="12189912" cy="27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67A0D-F8DF-4004-9369-6A4D7B74C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82737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Wat ga je doen?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17A92C-B1EF-4CF9-A266-05468A199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296988"/>
            <a:ext cx="10525125" cy="35702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nl-NL" sz="3600" dirty="0">
                <a:cs typeface="Calibri"/>
              </a:rPr>
              <a:t>1. Lezen 3.4. linker pagina. (Camera uit)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2. Beantwoorden leerdoelen.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3. Maken 3.4  opdracht 4 t/m 6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4.  Uploaden op Classroom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5. Wacht tot de les wordt afgesloten ( camera aan)</a:t>
            </a:r>
            <a:endParaRPr lang="nl-NL" sz="3200" dirty="0">
              <a:cs typeface="Calibri" panose="020F0502020204030204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1EC89-5AD0-4464-AB18-B85804A5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7CA22-6A7E-4974-99F6-D124039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1534699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1881130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" y="970153"/>
            <a:ext cx="10001250" cy="2020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Maken werkboek 3.4   ( 4 t/m 6 )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3677-9837-4D5B-8F73-01D15451B77D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0" y="-1363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6530483" y="3917716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289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166687" y="3943584"/>
            <a:ext cx="6119813" cy="14859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55985" y="3955145"/>
            <a:ext cx="6119813" cy="1485900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115395" y="4209409"/>
            <a:ext cx="60984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 het einde van de les</a:t>
            </a:r>
            <a:endParaRPr lang="nl-N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143625" y="2830615"/>
            <a:ext cx="5390649" cy="1291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Overleggen mag op fluistertoon</a:t>
            </a:r>
          </a:p>
          <a:p>
            <a:pPr marL="0" indent="0">
              <a:buNone/>
            </a:pPr>
            <a:r>
              <a:rPr lang="nl-NL" b="1" dirty="0"/>
              <a:t>Lukt dit niet? -&gt; Volledige stilte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48DCA69-9530-4F1B-A343-D287602E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77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84724-FE86-44A1-B0EF-C13BBE75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156578"/>
            <a:ext cx="11558451" cy="1325563"/>
          </a:xfrm>
        </p:spPr>
        <p:txBody>
          <a:bodyPr>
            <a:normAutofit fontScale="90000"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in je agenda!</a:t>
            </a:r>
            <a:b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volgende keer: Woensdag 19 februari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F94E4-9636-48BF-85FF-E0254F310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8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3200" dirty="0">
                <a:solidFill>
                  <a:srgbClr val="00B0F0"/>
                </a:solidFill>
              </a:rPr>
              <a:t>Huiswerk:                                                                   Meenemen: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6946C-4B22-443B-85FB-CCC8CA6E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09FAC-58C3-4768-8A5E-E182AA9A59D3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DB5CCF-EEB9-4D2E-99D1-4D7E029B153B}"/>
              </a:ext>
            </a:extLst>
          </p:cNvPr>
          <p:cNvSpPr txBox="1"/>
          <p:nvPr/>
        </p:nvSpPr>
        <p:spPr>
          <a:xfrm>
            <a:off x="838200" y="2324099"/>
            <a:ext cx="3086101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Paragraaf 3.4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660D256-6751-4FA9-BF20-453D59EA27EC}"/>
              </a:ext>
            </a:extLst>
          </p:cNvPr>
          <p:cNvSpPr txBox="1"/>
          <p:nvPr/>
        </p:nvSpPr>
        <p:spPr>
          <a:xfrm>
            <a:off x="8191500" y="2324099"/>
            <a:ext cx="2933700" cy="286232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Lesboek</a:t>
            </a:r>
          </a:p>
          <a:p>
            <a:r>
              <a:rPr lang="nl-NL" dirty="0"/>
              <a:t>Werkboek</a:t>
            </a:r>
          </a:p>
          <a:p>
            <a:r>
              <a:rPr lang="nl-NL" dirty="0"/>
              <a:t>Aantekeningenschrift</a:t>
            </a:r>
            <a:br>
              <a:rPr lang="nl-NL" dirty="0"/>
            </a:br>
            <a:r>
              <a:rPr lang="nl-NL" dirty="0"/>
              <a:t>Agenda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196E7A-7942-4052-AD6F-8D2349D3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419911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5800" y="-281317"/>
            <a:ext cx="10515600" cy="110780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Belangrijke begrippen van deze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67428" y="826487"/>
            <a:ext cx="11819709" cy="536674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l-NL" b="1" dirty="0"/>
            </a:b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51B-968A-4466-A302-226109881F16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53935" y="557530"/>
            <a:ext cx="11894670" cy="41033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19 </a:t>
            </a:r>
            <a:r>
              <a:rPr lang="nl-NL" b="1" dirty="0" err="1"/>
              <a:t>eeuwse</a:t>
            </a:r>
            <a:r>
              <a:rPr lang="nl-NL" b="1" dirty="0"/>
              <a:t> arbeiderswijken=</a:t>
            </a:r>
            <a:r>
              <a:rPr lang="nl-NL" dirty="0"/>
              <a:t> woonwijken gebouwd tussen 1870 en 1920</a:t>
            </a:r>
            <a:endParaRPr lang="nl-NL" b="1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Vooroorlogse wijken= </a:t>
            </a:r>
            <a:r>
              <a:rPr lang="nl-NL" dirty="0"/>
              <a:t>woonwijken gebouwd tussen 1920 en 1940</a:t>
            </a:r>
            <a:endParaRPr lang="nl-NL" b="1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Stadsvernieuwing= </a:t>
            </a:r>
            <a:r>
              <a:rPr lang="nl-NL" dirty="0"/>
              <a:t>Het verbeteren van woningen door de overheid (1980-1990)</a:t>
            </a:r>
            <a:endParaRPr lang="nl-NL" b="1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Sociale huurwoning=</a:t>
            </a:r>
            <a:r>
              <a:rPr lang="nl-NL" dirty="0"/>
              <a:t> huurwoning met lage huur voor lage inkomens</a:t>
            </a:r>
            <a:endParaRPr lang="nl-NL" b="1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Renovatie=</a:t>
            </a:r>
            <a:r>
              <a:rPr lang="nl-NL" dirty="0"/>
              <a:t> Opknappen van huizen</a:t>
            </a:r>
            <a:endParaRPr lang="nl-NL" b="1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Sanering= </a:t>
            </a:r>
            <a:r>
              <a:rPr lang="nl-NL" dirty="0"/>
              <a:t>afbreken van gebouwen en nieuwe huizen voor in de plaats bouwen</a:t>
            </a:r>
            <a:endParaRPr lang="nl-NL" b="1">
              <a:cs typeface="Calibri"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Bevolkingssamenstelling= </a:t>
            </a:r>
            <a:r>
              <a:rPr lang="nl-NL" dirty="0"/>
              <a:t>waar de bevolking uit bestaat sociale klassen en etnische achtergrond</a:t>
            </a:r>
            <a:endParaRPr lang="nl-NL" b="1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16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14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000" dirty="0"/>
              <a:t>1950-1970 </a:t>
            </a:r>
            <a:r>
              <a:rPr lang="nl-NL" sz="2000" dirty="0" err="1"/>
              <a:t>Naoorloogse</a:t>
            </a:r>
            <a:r>
              <a:rPr lang="nl-NL" sz="2000" dirty="0"/>
              <a:t> woningen</a:t>
            </a:r>
          </a:p>
          <a:p>
            <a:endParaRPr lang="nl-NL" sz="2000" dirty="0"/>
          </a:p>
          <a:p>
            <a:r>
              <a:rPr lang="nl-NL" sz="2000" dirty="0"/>
              <a:t>1980 verpaupering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1980 Vernieuwing</a:t>
            </a:r>
          </a:p>
          <a:p>
            <a:endParaRPr lang="nl-NL" sz="2000" dirty="0"/>
          </a:p>
          <a:p>
            <a:r>
              <a:rPr lang="nl-NL" sz="2000" dirty="0"/>
              <a:t>1990 urbanisatie</a:t>
            </a:r>
          </a:p>
          <a:p>
            <a:endParaRPr lang="nl-NL" sz="2000" dirty="0"/>
          </a:p>
          <a:p>
            <a:r>
              <a:rPr lang="nl-NL" sz="2000" dirty="0"/>
              <a:t>1990 sloop </a:t>
            </a:r>
            <a:r>
              <a:rPr lang="nl-NL" sz="2000" dirty="0" err="1"/>
              <a:t>naoorloogse</a:t>
            </a:r>
            <a:r>
              <a:rPr lang="nl-NL" sz="2000" dirty="0"/>
              <a:t> woningen</a:t>
            </a:r>
          </a:p>
          <a:p>
            <a:endParaRPr lang="nl-NL" sz="2000" dirty="0"/>
          </a:p>
          <a:p>
            <a:r>
              <a:rPr lang="nl-NL" sz="2000" dirty="0"/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1026" name="Picture 2" descr="Afbeeldingsresultaat voor dutch ho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8" y="1680830"/>
            <a:ext cx="6863443" cy="413179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2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000" dirty="0"/>
              <a:t>1950-1970 </a:t>
            </a:r>
            <a:r>
              <a:rPr lang="nl-NL" sz="2000" dirty="0" err="1"/>
              <a:t>Naoorloogse</a:t>
            </a:r>
            <a:r>
              <a:rPr lang="nl-NL" sz="2000" dirty="0"/>
              <a:t> woningen</a:t>
            </a:r>
          </a:p>
          <a:p>
            <a:endParaRPr lang="nl-NL" sz="2000" dirty="0"/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verpaupering</a:t>
            </a: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Vernieuwing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urbanisatie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sloop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2050" name="Picture 2" descr="Afbeeldingsresultaat voor naoorlogse wonin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40984"/>
            <a:ext cx="48768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7344561" y="4064649"/>
            <a:ext cx="400923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-Snel gebouwd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-Woningnood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-Gehorig</a:t>
            </a:r>
            <a:b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-Goedkoop</a:t>
            </a:r>
          </a:p>
          <a:p>
            <a:r>
              <a:rPr lang="nl-N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-Sociale huurwoningen</a:t>
            </a:r>
          </a:p>
        </p:txBody>
      </p:sp>
    </p:spTree>
    <p:extLst>
      <p:ext uri="{BB962C8B-B14F-4D97-AF65-F5344CB8AC3E}">
        <p14:creationId xmlns:p14="http://schemas.microsoft.com/office/powerpoint/2010/main" val="40760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64477" y="365759"/>
            <a:ext cx="5863046" cy="771344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Nederland en zijn huizen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06" y="976540"/>
            <a:ext cx="10515600" cy="5540374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1950-1970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/>
          </a:p>
          <a:p>
            <a:r>
              <a:rPr lang="nl-NL" sz="2000" dirty="0"/>
              <a:t>1980 verpaupering</a:t>
            </a:r>
          </a:p>
          <a:p>
            <a:pPr marL="0" indent="0">
              <a:buNone/>
            </a:pPr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1980 Vernieuwing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urbanisatie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sloop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</a:rPr>
              <a:t>naoorloogse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 woningen</a:t>
            </a:r>
          </a:p>
          <a:p>
            <a:endParaRPr lang="nl-NL" sz="20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sz="2000" dirty="0">
                <a:solidFill>
                  <a:schemeClr val="bg1">
                    <a:lumMod val="75000"/>
                  </a:schemeClr>
                </a:solidFill>
              </a:rPr>
              <a:t>1990 Vinex wijken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Aardrijkskunde leerjaar 4</a:t>
            </a:r>
          </a:p>
        </p:txBody>
      </p:sp>
      <p:sp>
        <p:nvSpPr>
          <p:cNvPr id="6" name="AutoShape 2" descr="Afbeeldingsresultaat voor verpauperde huiz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078" name="Picture 6" descr="Afbeeldingsresultaat voor verpauperde hui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44" y="1339143"/>
            <a:ext cx="5585986" cy="31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/>
          <p:cNvSpPr/>
          <p:nvPr/>
        </p:nvSpPr>
        <p:spPr>
          <a:xfrm>
            <a:off x="4601740" y="4465337"/>
            <a:ext cx="767581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Veel vernieuwing </a:t>
            </a:r>
            <a:b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Weinig restauratie</a:t>
            </a:r>
          </a:p>
          <a:p>
            <a:r>
              <a:rPr lang="nl-NL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Vooroorlogse woningen voor lagere sociale klassen </a:t>
            </a:r>
            <a:endParaRPr lang="nl-NL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16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  <p:pic>
        <p:nvPicPr>
          <p:cNvPr id="6" name="Picture 2" descr="Afbeeldingsresultaat voor vraagtekens wolk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5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leze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813"/>
            <a:ext cx="12331337" cy="71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Lezen pagina 74 en 75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E65F4-A875-41A0-9B41-42600B295B21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356161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67A0D-F8DF-4004-9369-6A4D7B74C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582737"/>
            <a:ext cx="9144000" cy="2387600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cs typeface="Calibri Light"/>
              </a:rPr>
              <a:t>Wat ga je doen?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17A92C-B1EF-4CF9-A266-05468A1993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75" y="1296988"/>
            <a:ext cx="10525125" cy="357028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nl-NL" sz="3600" dirty="0">
                <a:cs typeface="Calibri"/>
              </a:rPr>
              <a:t>1. Lezen 3.4. linker pagina. (Camera uit)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2. Beantwoorden leerdoelen.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3. Maken 3.4  opdracht 1 t/m 3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4.  Uploaden op Classroom</a:t>
            </a:r>
            <a:endParaRPr lang="nl-NL" sz="3200" dirty="0">
              <a:cs typeface="Calibri"/>
            </a:endParaRPr>
          </a:p>
          <a:p>
            <a:pPr algn="l"/>
            <a:br>
              <a:rPr lang="nl-NL" sz="3600" dirty="0">
                <a:cs typeface="Calibri"/>
              </a:rPr>
            </a:br>
            <a:r>
              <a:rPr lang="nl-NL" sz="3600" dirty="0">
                <a:cs typeface="Calibri"/>
              </a:rPr>
              <a:t>5. Wacht tot de les wordt afgesloten ( camera aan)</a:t>
            </a:r>
            <a:endParaRPr lang="nl-NL" sz="3200" dirty="0">
              <a:cs typeface="Calibri" panose="020F0502020204030204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1EC89-5AD0-4464-AB18-B85804A5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7834-FF9B-41E4-82F2-E2BF0F9DAD0A}" type="datetime2">
              <a:rPr lang="nl-NL" smtClean="0"/>
              <a:t>zaterdag 23 januari 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57CA22-6A7E-4974-99F6-D124039E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Aardrijkskunde leerjaar 4</a:t>
            </a:r>
          </a:p>
        </p:txBody>
      </p:sp>
    </p:spTree>
    <p:extLst>
      <p:ext uri="{BB962C8B-B14F-4D97-AF65-F5344CB8AC3E}">
        <p14:creationId xmlns:p14="http://schemas.microsoft.com/office/powerpoint/2010/main" val="17645617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768</Words>
  <Application>Microsoft Office PowerPoint</Application>
  <PresentationFormat>Breedbeeld</PresentationFormat>
  <Paragraphs>240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Kantoorthema</vt:lpstr>
      <vt:lpstr>1_Kantoorthema</vt:lpstr>
      <vt:lpstr>Goedendag,  Vandaag: 3.4 Verstedelijking van het bestuur</vt:lpstr>
      <vt:lpstr>Wat weet je aan het einde van deze les?</vt:lpstr>
      <vt:lpstr>Belangrijke begrippen van deze les</vt:lpstr>
      <vt:lpstr>Nederland en zijn huizen </vt:lpstr>
      <vt:lpstr>Nederland en zijn huizen </vt:lpstr>
      <vt:lpstr>Nederland en zijn huizen </vt:lpstr>
      <vt:lpstr>PowerPoint-presentatie</vt:lpstr>
      <vt:lpstr>Lezen pagina 74 en 75</vt:lpstr>
      <vt:lpstr>Wat ga je doen?</vt:lpstr>
      <vt:lpstr>Hoe gaan we het doen?</vt:lpstr>
      <vt:lpstr>Goedendag,  Vandaag: 3.4 Verstedelijking van het bestuur</vt:lpstr>
      <vt:lpstr>Wat weet je aan het einde van deze les?</vt:lpstr>
      <vt:lpstr>Belangrijke begrippen van deze les</vt:lpstr>
      <vt:lpstr>Nederland en zijn huizen </vt:lpstr>
      <vt:lpstr>Nederland en zijn huizen </vt:lpstr>
      <vt:lpstr>Nederland en zijn huizen </vt:lpstr>
      <vt:lpstr>Nederland en zijn huizen </vt:lpstr>
      <vt:lpstr>PowerPoint-presentatie</vt:lpstr>
      <vt:lpstr>Lezen pagina 74 en 75</vt:lpstr>
      <vt:lpstr>Wat ga je doen?</vt:lpstr>
      <vt:lpstr>Hoe gaan we het doen?</vt:lpstr>
      <vt:lpstr>Schrijf in je agenda! Voor de volgende keer: Woensdag 19 februari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Goedemorgen,  Vandaag: Introductie les</dc:title>
  <dc:creator>Elizabeth de Witte</dc:creator>
  <cp:lastModifiedBy>Thomas Uijtdewilligen</cp:lastModifiedBy>
  <cp:revision>218</cp:revision>
  <dcterms:created xsi:type="dcterms:W3CDTF">2018-08-20T15:53:02Z</dcterms:created>
  <dcterms:modified xsi:type="dcterms:W3CDTF">2021-01-23T08:56:35Z</dcterms:modified>
</cp:coreProperties>
</file>